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Alice" panose="020B0604020202020204" charset="0"/>
      <p:regular r:id="rId12"/>
    </p:embeddedFont>
    <p:embeddedFont>
      <p:font typeface="Lora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95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Plant Detection Using Streamlit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C2821"/>
                </a:solidFill>
                <a:latin typeface="Lora" pitchFamily="34" charset="0"/>
              </a:rPr>
              <a:t>SAKSHI  GARG (2401010178)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C2821"/>
                </a:solidFill>
                <a:latin typeface="Lora" pitchFamily="34" charset="0"/>
              </a:rPr>
              <a:t>VANDANA  SHARMA (2401010285)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C2821"/>
                </a:solidFill>
                <a:latin typeface="Lora" pitchFamily="34" charset="0"/>
              </a:rPr>
              <a:t>POOJA  AGGARWAL (2401010240)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C2821"/>
                </a:solidFill>
                <a:latin typeface="Lora" pitchFamily="34" charset="0"/>
              </a:rPr>
              <a:t>JYOTI SURYAVANSHI (2401010291)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b="1">
              <a:solidFill>
                <a:srgbClr val="2C2821"/>
              </a:solidFill>
              <a:latin typeface="Lora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>
                <a:solidFill>
                  <a:srgbClr val="2C2821"/>
                </a:solidFill>
                <a:latin typeface="Lora" pitchFamily="34" charset="0"/>
              </a:rPr>
              <a:t>PROJECT  MENTOR : - DR. PANKAJ  AGGARWAL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91D6F-4456-40AA-7367-4264F6A2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397" y="7354755"/>
            <a:ext cx="1810003" cy="79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017B1-58E3-CBB9-A4F4-BE4A934AD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2725"/>
            <a:ext cx="3518704" cy="600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36012"/>
            <a:ext cx="86116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Why Do We Need a Plant Recognition App?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175165"/>
            <a:ext cx="453628" cy="453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8102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Research &amp; Education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202555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Enables quick plant species identification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93790" y="5891927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Supports biodiversity and ecological studies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93790" y="6581299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Facilitates learning for students and researchers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539" y="4175165"/>
            <a:ext cx="453628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22539" y="48102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Agriculture Support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122539" y="5202555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Helps farmers identify crops and weeds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4122539" y="5891927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Detects diseases early for timely treatment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4122539" y="6581299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Boosts yield with informed decisions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288" y="4175165"/>
            <a:ext cx="453628" cy="45362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51288" y="4810244"/>
            <a:ext cx="29241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Environmental Conservation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451288" y="5202555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Catalogs rare and endangered plants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7451288" y="5891927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Supports reforestation and habitat restoration</a:t>
            </a:r>
            <a:endParaRPr lang="en-US" sz="14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0038" y="4175165"/>
            <a:ext cx="453628" cy="45362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780038" y="48102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Accessibility &amp; AI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0780038" y="5202555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Empowers gardeners and nature lovers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10780038" y="5891927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Delivers instant, accurate AI-based IDs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10780038" y="6581299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Eliminates manual errors, speeds process</a:t>
            </a:r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8F1601-F3AD-D1CC-B939-EBCD453BD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7218" y="7600862"/>
            <a:ext cx="2063182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Manual Identification 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Time-consuming and prone to errors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Critical for agriculture, biodiversity, research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plant detection web app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3BD991-1497-B279-A35C-BE4463D7B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397" y="7408526"/>
            <a:ext cx="1810003" cy="790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5330428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Organized Input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629257"/>
            <a:ext cx="48768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uploads or webcam stream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332321"/>
            <a:ext cx="6577965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Inference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4049554"/>
            <a:ext cx="61243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Bounding boxes with plant labels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52618"/>
            <a:ext cx="7825502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Simple UI Controls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469850"/>
            <a:ext cx="73718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Adjust detection threshold easily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6172914"/>
            <a:ext cx="9073039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Clear Results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6890147"/>
            <a:ext cx="86194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Instant plant identification display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CDE1D5-060A-8AF2-7117-1536AA7A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271" y="633636"/>
            <a:ext cx="7717568" cy="67885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1B72F6-4AD0-FF15-1071-F3825FDFB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5771" y="7779588"/>
            <a:ext cx="1724629" cy="4500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0720"/>
            <a:ext cx="6553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Methodology &amp;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9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41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Streamlit frontend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863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inference API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89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5839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Python, PIL, OpenCV, numpy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261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inference_sdk integration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29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UI/UX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4236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Minimal, responsive design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865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image feedback</a:t>
            </a:r>
            <a:endParaRPr lang="en-US" sz="17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4B67D2B9-3EE4-8E78-FEFC-81200987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96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AI/ML Integration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45769"/>
            <a:ext cx="3664863" cy="2554248"/>
          </a:xfrm>
          <a:prstGeom prst="roundRect">
            <a:avLst>
              <a:gd name="adj" fmla="val 1332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72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Inference Client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6300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Detects plant species accurately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45769"/>
            <a:ext cx="3664863" cy="2554248"/>
          </a:xfrm>
          <a:prstGeom prst="roundRect">
            <a:avLst>
              <a:gd name="adj" fmla="val 1332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72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Libraries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6300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Streamlit UI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912281" y="350520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OpenCV &amp; Pillow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281" y="394739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NumPy for data processing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26831"/>
            <a:ext cx="7556421" cy="1805940"/>
          </a:xfrm>
          <a:prstGeom prst="roundRect">
            <a:avLst>
              <a:gd name="adj" fmla="val 1884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353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584406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threshold control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0604" y="634305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bounding box overlays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4CD061-0C4F-51C6-973E-10338451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564" y="0"/>
            <a:ext cx="2275907" cy="822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DF15A3-5E9A-A0E2-A704-755199851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02" y="7438915"/>
            <a:ext cx="1810003" cy="7906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A785D0-2BA7-1B7C-1C54-F484E9AE6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866" y="7880233"/>
            <a:ext cx="1810003" cy="3018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Demonstration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Upload or Capture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3509486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Choose image or use webcam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Inference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4589621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processes image instantly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 Feedback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5669756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Bounding boxes and labels displayed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590C26-C74D-D88D-3B5A-937B264D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686" y="1205461"/>
            <a:ext cx="7957006" cy="5787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4E577F-768D-2550-E260-6AE3EC5C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397" y="7314833"/>
            <a:ext cx="1810003" cy="790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269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Takeaways &amp; Next Steps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plant species detection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Focus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Simple, responsive web app design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Expandability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offline and feature enhancements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expertise drove success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6EFE38-B182-AE89-5A3E-B38C1CC63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0397" y="7421553"/>
            <a:ext cx="1810003" cy="790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298E0B-C7AA-38D2-A11C-A7A7BB88D3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020" y="258876"/>
            <a:ext cx="4593714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67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808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980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Learning Highlights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4712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Computer vision hands-on experience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397025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Streamlit for UI development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815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4815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Plans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530554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Offline model support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574774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Plant care tips integration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17306" y="618994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UI design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38A8DA-056C-0B83-6DB3-58DC22E1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397" y="7438915"/>
            <a:ext cx="1810003" cy="790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309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Lora</vt:lpstr>
      <vt:lpstr>Alice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Rajdeep Sutradhar</cp:lastModifiedBy>
  <cp:revision>4</cp:revision>
  <dcterms:created xsi:type="dcterms:W3CDTF">2025-04-21T11:47:19Z</dcterms:created>
  <dcterms:modified xsi:type="dcterms:W3CDTF">2025-04-28T16:56:18Z</dcterms:modified>
</cp:coreProperties>
</file>